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17" r:id="rId5"/>
    <p:sldId id="307" r:id="rId6"/>
    <p:sldId id="308" r:id="rId7"/>
    <p:sldId id="278" r:id="rId8"/>
    <p:sldId id="309" r:id="rId9"/>
    <p:sldId id="312" r:id="rId10"/>
    <p:sldId id="318" r:id="rId11"/>
    <p:sldId id="319" r:id="rId12"/>
    <p:sldId id="320" r:id="rId13"/>
    <p:sldId id="321" r:id="rId14"/>
    <p:sldId id="322" r:id="rId15"/>
    <p:sldId id="324" r:id="rId16"/>
    <p:sldId id="323" r:id="rId17"/>
    <p:sldId id="30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5405" autoAdjust="0"/>
  </p:normalViewPr>
  <p:slideViewPr>
    <p:cSldViewPr snapToGrid="0">
      <p:cViewPr varScale="1">
        <p:scale>
          <a:sx n="105" d="100"/>
          <a:sy n="105" d="100"/>
        </p:scale>
        <p:origin x="840" y="114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7/30/2025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7/30/2025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372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4091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2499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7F04F-C547-20AC-5432-15243074D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13D998-E505-1457-9FCD-DD0319A4FE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229AF7-1B33-8177-FF32-908609CA4C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C93DDE-2047-ADC9-80A0-C0A692062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132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534BB-E9E3-99A1-4B6A-409C620C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0443FA-0D70-624C-8A97-05D08A20A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287538-F273-2626-01E6-C945E81A2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8356F6-A086-48A0-6B7C-F08C381D53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66697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DD6D5-D1C8-80B6-5D08-46D4E9F36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DC647C-2F0D-D63D-9738-AB8AFC1773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81854-FF90-6A0C-2DFD-00E7F06EA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46C7E-E325-C59B-272C-2320B9EC7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17425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BBE58-EA9E-4313-E0B2-94253AFEF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FFA269-ACB8-43DB-B4AC-DE2FD21BC8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050E2B-0B99-064D-A3C5-149533A90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FA9FF-4F37-AE7C-0E99-D615A2F99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27957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2259-C144-B5EA-2D63-3B932CF5E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9EAAF6-0915-5B92-58AA-9048215C4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BA9F62-4D03-F649-C052-0020067F6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C920F-6AB3-29A1-78A2-5437C8D46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0734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A520A-E1F7-A119-D035-197DA0F78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D50908-5462-FABB-9D63-6ADCEB42D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0FB7B-555A-01FB-1364-280E508C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33A98-BAA6-5F48-3329-0C40F826E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88818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ACD8C75-4E2E-1E1A-A587-90A78A72D96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57340"/>
            <a:ext cx="100965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IN" sz="900">
                <a:solidFill>
                  <a:srgbClr val="80808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Enphase Confidential</a:t>
            </a:r>
          </a:p>
        </p:txBody>
      </p: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justwebdesigner.com/wp-content/uploads/2025/07/What-I-Learned-About-Life-from-Being-content-publisher.pptx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/>
          <a:p>
            <a:r>
              <a:rPr lang="en-US" dirty="0"/>
              <a:t>What I Learned About Life from Being a Content Publisher for </a:t>
            </a:r>
            <a:br>
              <a:rPr lang="en-US" dirty="0"/>
            </a:br>
            <a:r>
              <a:rPr lang="en-US" dirty="0"/>
              <a:t>10 Years</a:t>
            </a: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6C7B-D29F-368C-FEEC-CDFA125F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67" y="914400"/>
            <a:ext cx="5641848" cy="50292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0D6FB95E-6987-A57C-3663-3FD6F6FAC2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733996"/>
              </p:ext>
            </p:extLst>
          </p:nvPr>
        </p:nvGraphicFramePr>
        <p:xfrm>
          <a:off x="6869113" y="1143000"/>
          <a:ext cx="4190999" cy="4614818"/>
        </p:xfrm>
        <a:graphic>
          <a:graphicData uri="http://schemas.openxmlformats.org/drawingml/2006/table">
            <a:tbl>
              <a:tblPr firstRow="1" bandRow="1"/>
              <a:tblGrid>
                <a:gridCol w="4190999">
                  <a:extLst>
                    <a:ext uri="{9D8B030D-6E8A-4147-A177-3AD203B41FA5}">
                      <a16:colId xmlns:a16="http://schemas.microsoft.com/office/drawing/2014/main" val="1563570424"/>
                    </a:ext>
                  </a:extLst>
                </a:gridCol>
              </a:tblGrid>
              <a:tr h="78279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+mn-lt"/>
                          <a:cs typeface="Gill Sans Light" panose="020B0302020104020203" pitchFamily="34" charset="-79"/>
                        </a:rPr>
                        <a:t>INTRODUCTION</a:t>
                      </a:r>
                    </a:p>
                    <a:p>
                      <a:pPr algn="r"/>
                      <a:r>
                        <a:rPr lang="en-US" sz="2400" b="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9471877"/>
                  </a:ext>
                </a:extLst>
              </a:tr>
              <a:tr h="979008"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LIFE LESSONS</a:t>
                      </a:r>
                    </a:p>
                    <a:p>
                      <a:pPr algn="r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6238222"/>
                  </a:ext>
                </a:extLst>
              </a:tr>
              <a:tr h="998987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/>
                        <a:t>FINAL TIPS &amp; TAKEAWAYS</a:t>
                      </a:r>
                      <a:endParaRPr lang="en-US" sz="2400" b="0" dirty="0">
                        <a:latin typeface="+mn-lt"/>
                        <a:cs typeface="Gill Sans Light" panose="020B0302020104020203" pitchFamily="34" charset="-79"/>
                      </a:endParaRPr>
                    </a:p>
                    <a:p>
                      <a:pPr algn="r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4452646"/>
                  </a:ext>
                </a:extLst>
              </a:tr>
              <a:tr h="95902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0977400"/>
                  </a:ext>
                </a:extLst>
              </a:tr>
              <a:tr h="854835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6376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3EE45-3924-5A20-4FDE-7EA6BBEB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>
            <a:normAutofit/>
          </a:bodyPr>
          <a:lstStyle/>
          <a:p>
            <a:r>
              <a:rPr lang="en-US" sz="2000"/>
              <a:t>When I started as a content publisher, I thought my job was just to push text and images online. 10 years later, I realize—it taught me patience, clarity, teamwork, and even humility.</a:t>
            </a:r>
          </a:p>
        </p:txBody>
      </p:sp>
      <p:pic>
        <p:nvPicPr>
          <p:cNvPr id="8" name="Picture Placeholder 21">
            <a:extLst>
              <a:ext uri="{FF2B5EF4-FFF2-40B4-BE49-F238E27FC236}">
                <a16:creationId xmlns:a16="http://schemas.microsoft.com/office/drawing/2014/main" id="{FFD2BD9F-962D-9BA5-14BE-C9CD52FEF9C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rcRect t="26639" r="3" b="26421"/>
          <a:stretch>
            <a:fillRect/>
          </a:stretch>
        </p:blipFill>
        <p:spPr>
          <a:xfrm>
            <a:off x="914400" y="2039112"/>
            <a:ext cx="7150608" cy="3356576"/>
          </a:xfrm>
          <a:noFill/>
        </p:spPr>
      </p:pic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6AFD2EE3-4BB1-FA48-CD60-514DD0351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EA5B992-659C-AB58-2878-899565B4AF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324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/>
          <a:p>
            <a:r>
              <a:rPr lang="en-US" dirty="0"/>
              <a:t>Life lessons</a:t>
            </a:r>
          </a:p>
        </p:txBody>
      </p:sp>
      <p:pic>
        <p:nvPicPr>
          <p:cNvPr id="4" name="Picture Placeholder 3" descr="A person holding a plant">
            <a:extLst>
              <a:ext uri="{FF2B5EF4-FFF2-40B4-BE49-F238E27FC236}">
                <a16:creationId xmlns:a16="http://schemas.microsoft.com/office/drawing/2014/main" id="{0DEBEDD0-2C97-CD36-23CF-99F08280682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l="24497" r="24497"/>
          <a:stretch/>
        </p:blipFill>
        <p:spPr>
          <a:xfrm>
            <a:off x="-1" y="261780"/>
            <a:ext cx="5046134" cy="6596220"/>
          </a:xfrm>
          <a:solidFill>
            <a:schemeClr val="tx1"/>
          </a:solidFill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00EBDF4-3413-FCF9-2E25-9A254A61F23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827204" y="4681728"/>
            <a:ext cx="5449824" cy="1280160"/>
          </a:xfrm>
        </p:spPr>
        <p:txBody>
          <a:bodyPr/>
          <a:lstStyle/>
          <a:p>
            <a:r>
              <a:rPr lang="en-US" sz="1600" dirty="0"/>
              <a:t>“After 10 years of fixing typos, chasing deadlines, and publishing thousands of pages… I discovered something unexpected — life lessons.”</a:t>
            </a:r>
          </a:p>
        </p:txBody>
      </p:sp>
    </p:spTree>
    <p:extLst>
      <p:ext uri="{BB962C8B-B14F-4D97-AF65-F5344CB8AC3E}">
        <p14:creationId xmlns:p14="http://schemas.microsoft.com/office/powerpoint/2010/main" val="52000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7BE12AD-D808-BDE0-3EB8-5BC50B1D8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>
            <a:normAutofit/>
          </a:bodyPr>
          <a:lstStyle/>
          <a:p>
            <a:r>
              <a:rPr lang="en-US" dirty="0"/>
              <a:t>1. Attention to Detail is a Superpower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FDA37B-399A-B9F0-7A7D-2A891EB7FFA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“One typo can damage credibility. One broken link can break trust.”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Just like </a:t>
            </a:r>
            <a:r>
              <a:rPr lang="en-US" b="1" dirty="0"/>
              <a:t>Spider-Man</a:t>
            </a:r>
            <a:r>
              <a:rPr lang="en-US" dirty="0"/>
              <a:t>, whose web-slinging precision saves lives, as content publishers, we work behind the scenes—making sure every piece of content is sharp, clean, and perfectly placed.</a:t>
            </a:r>
          </a:p>
        </p:txBody>
      </p:sp>
      <p:pic>
        <p:nvPicPr>
          <p:cNvPr id="4" name="Picture Placeholder 3" descr="A person in a garment&#10;&#10;AI-generated content may be incorrect.">
            <a:extLst>
              <a:ext uri="{FF2B5EF4-FFF2-40B4-BE49-F238E27FC236}">
                <a16:creationId xmlns:a16="http://schemas.microsoft.com/office/drawing/2014/main" id="{231304F3-7CE3-C797-9209-B7C00D6E3D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32496" r="32496"/>
          <a:stretch>
            <a:fillRect/>
          </a:stretch>
        </p:blipFill>
        <p:spPr>
          <a:xfrm>
            <a:off x="7623175" y="-20638"/>
            <a:ext cx="4589463" cy="655478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CD348E-9357-0442-4555-AF6B4AFE3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EB9531-24EE-6457-26CB-1668A61D2CB1}"/>
              </a:ext>
            </a:extLst>
          </p:cNvPr>
          <p:cNvSpPr txBox="1"/>
          <p:nvPr/>
        </p:nvSpPr>
        <p:spPr>
          <a:xfrm>
            <a:off x="914399" y="5681422"/>
            <a:ext cx="6108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In our world, attention to detail builds digital trust—one pixel at a time.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691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95044F7-BD97-2FDE-4E33-A565BCF0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984" y="512064"/>
            <a:ext cx="5985890" cy="2679192"/>
          </a:xfrm>
        </p:spPr>
        <p:txBody>
          <a:bodyPr anchor="b">
            <a:normAutofit/>
          </a:bodyPr>
          <a:lstStyle/>
          <a:p>
            <a:r>
              <a:rPr lang="en-US" sz="3200" dirty="0"/>
              <a:t>2. Change is the Only Constant</a:t>
            </a:r>
            <a:br>
              <a:rPr lang="en-US" dirty="0"/>
            </a:br>
            <a:br>
              <a:rPr lang="en-US" dirty="0"/>
            </a:br>
            <a:endParaRPr lang="en-US" sz="2000" dirty="0">
              <a:latin typeface="+mn-lt"/>
              <a:ea typeface="+mn-ea"/>
              <a:cs typeface="+mn-cs"/>
            </a:endParaRP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48869757-F643-C013-26AA-3DDE9508009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30875" r="30875"/>
          <a:stretch/>
        </p:blipFill>
        <p:spPr>
          <a:xfrm>
            <a:off x="-1" y="261780"/>
            <a:ext cx="5046134" cy="6596220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97F60-88E2-C430-D52B-6604405AD55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827204" y="3547872"/>
            <a:ext cx="5745670" cy="2039112"/>
          </a:xfrm>
        </p:spPr>
        <p:txBody>
          <a:bodyPr>
            <a:normAutofit/>
          </a:bodyPr>
          <a:lstStyle/>
          <a:p>
            <a:r>
              <a:rPr lang="en-US" sz="1600" dirty="0"/>
              <a:t>“Tools change. Designs change. Guidelines evolve. </a:t>
            </a:r>
            <a:br>
              <a:rPr lang="en-US" sz="1600" dirty="0"/>
            </a:br>
            <a:r>
              <a:rPr lang="en-US" sz="1600" dirty="0"/>
              <a:t>Just like storylines in the MCU.”</a:t>
            </a:r>
          </a:p>
          <a:p>
            <a:endParaRPr lang="en-US" sz="1600" dirty="0"/>
          </a:p>
          <a:p>
            <a:r>
              <a:rPr lang="en-US" sz="1600" dirty="0"/>
              <a:t>Think of </a:t>
            </a:r>
            <a:r>
              <a:rPr lang="en-US" sz="1600" b="1" dirty="0"/>
              <a:t>Tony Stark</a:t>
            </a:r>
            <a:r>
              <a:rPr lang="en-US" sz="1600" dirty="0"/>
              <a:t>—constantly upgrading his suits, adapting to new threats, and evolving his tech.</a:t>
            </a:r>
          </a:p>
          <a:p>
            <a:endParaRPr lang="en-US" sz="1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C5EA56-8EA0-2824-41E3-66EC6F65092A}"/>
              </a:ext>
            </a:extLst>
          </p:cNvPr>
          <p:cNvSpPr txBox="1"/>
          <p:nvPr/>
        </p:nvSpPr>
        <p:spPr>
          <a:xfrm>
            <a:off x="5827204" y="5943600"/>
            <a:ext cx="6117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To stay relevant, like Iron Man, we must evolve with the system, tools, and expectations.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9909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205CF-7992-CA2B-4949-6D4BFF233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EBDC99A9-C20A-3ACD-927A-798FC24F9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3. Perfection is a Myth – Go Live Anyway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18FCA58-8918-FEF1-62BD-E40914F13CA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/>
          <a:p>
            <a:r>
              <a:rPr lang="en-US" dirty="0"/>
              <a:t>“Every piece of content can be improved forever. But deadlines teach us to publish and move forward.”</a:t>
            </a:r>
          </a:p>
          <a:p>
            <a:endParaRPr lang="en-US" dirty="0"/>
          </a:p>
          <a:p>
            <a:r>
              <a:rPr lang="en-US" dirty="0"/>
              <a:t>Remember </a:t>
            </a:r>
            <a:r>
              <a:rPr lang="en-US" b="1" dirty="0"/>
              <a:t>Iron Man’s first suit</a:t>
            </a:r>
            <a:r>
              <a:rPr lang="en-US" dirty="0"/>
              <a:t>? It was bulky and imperfect—but it worked.</a:t>
            </a:r>
          </a:p>
          <a:p>
            <a:r>
              <a:rPr lang="en-US" dirty="0"/>
              <a:t>If Tony had waited to perfect it, he’d still be in that cave.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1A5454D-4402-E803-26F8-D86F892E56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3278" r="3278"/>
          <a:stretch/>
        </p:blipFill>
        <p:spPr>
          <a:xfrm>
            <a:off x="7623175" y="-20638"/>
            <a:ext cx="4589463" cy="655478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3B52D9-40EC-1B10-BF99-847A2BF72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1A3E61-6559-4023-1930-E5A6AB03964D}"/>
              </a:ext>
            </a:extLst>
          </p:cNvPr>
          <p:cNvSpPr txBox="1"/>
          <p:nvPr/>
        </p:nvSpPr>
        <p:spPr>
          <a:xfrm>
            <a:off x="914399" y="5681422"/>
            <a:ext cx="6108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In content, and life, progress &gt; perfection. </a:t>
            </a:r>
          </a:p>
          <a:p>
            <a:r>
              <a:rPr lang="en-US" dirty="0"/>
              <a:t>     Ship it. Learn. Improve.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5259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28108-952F-2045-7153-8610B9065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BBDDDA-C2C6-7963-4911-2E62DE49D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204" y="512064"/>
            <a:ext cx="5745670" cy="3538728"/>
          </a:xfrm>
        </p:spPr>
        <p:txBody>
          <a:bodyPr anchor="b">
            <a:normAutofit/>
          </a:bodyPr>
          <a:lstStyle/>
          <a:p>
            <a:r>
              <a:rPr lang="en-US" sz="3200" dirty="0"/>
              <a:t>4. Feedback is Not a Personal Attack</a:t>
            </a:r>
            <a:br>
              <a:rPr lang="en-US" dirty="0"/>
            </a:br>
            <a:br>
              <a:rPr lang="en-US" dirty="0"/>
            </a:br>
            <a:endParaRPr lang="en-US" sz="2000" dirty="0">
              <a:latin typeface="+mn-lt"/>
              <a:ea typeface="+mn-ea"/>
              <a:cs typeface="+mn-cs"/>
            </a:endParaRP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A6F1E961-2E96-F232-7AC6-4C1584BF09F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1312" r="21312"/>
          <a:stretch/>
        </p:blipFill>
        <p:spPr>
          <a:xfrm>
            <a:off x="-1" y="261780"/>
            <a:ext cx="5046134" cy="6596220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7596A-135D-3173-8DBF-702FF65A4C3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827204" y="3657600"/>
            <a:ext cx="5449824" cy="1911096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“Clients reject pages. Reviewers give harsh comments. But it’s part of the process.” </a:t>
            </a:r>
          </a:p>
          <a:p>
            <a:endParaRPr lang="en-US" sz="1600" dirty="0"/>
          </a:p>
          <a:p>
            <a:r>
              <a:rPr lang="en-US" sz="1600" dirty="0"/>
              <a:t>Even </a:t>
            </a:r>
            <a:r>
              <a:rPr lang="en-US" sz="1600" b="1" dirty="0"/>
              <a:t>Spider-Man</a:t>
            </a:r>
            <a:r>
              <a:rPr lang="en-US" sz="1600" dirty="0"/>
              <a:t> had to hear tough feedback from Tony Stark:</a:t>
            </a:r>
          </a:p>
          <a:p>
            <a:r>
              <a:rPr lang="en-US" sz="1600" dirty="0"/>
              <a:t>“If you’re nothing without the suit, then you shouldn’t have it.”</a:t>
            </a:r>
            <a:endParaRPr lang="en-US" sz="1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2D6B1D-9C15-8081-7205-F14847A10EE9}"/>
              </a:ext>
            </a:extLst>
          </p:cNvPr>
          <p:cNvSpPr txBox="1"/>
          <p:nvPr/>
        </p:nvSpPr>
        <p:spPr>
          <a:xfrm>
            <a:off x="5827204" y="5943600"/>
            <a:ext cx="6117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Feedback, even when uncomfortable, helps us level up.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3166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AC9BC-295F-5B4C-EE3B-FFDBBDAE7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51F96247-B844-F8EF-4CA3-1868BF872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5. </a:t>
            </a:r>
            <a:r>
              <a:rPr lang="en-IN" dirty="0"/>
              <a:t>Teamwork Makes Everything Possible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2DB071-BBF4-2121-A262-28C50F8646D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/>
          <a:p>
            <a:r>
              <a:rPr lang="en-US" dirty="0"/>
              <a:t>“Pages go live because writers, designers, developers, QA, and content publishers work as one.”</a:t>
            </a:r>
          </a:p>
          <a:p>
            <a:endParaRPr lang="en-US" dirty="0"/>
          </a:p>
          <a:p>
            <a:r>
              <a:rPr lang="en-US" dirty="0"/>
              <a:t>Just like the </a:t>
            </a:r>
            <a:r>
              <a:rPr lang="en-US" b="1" dirty="0"/>
              <a:t>Avengers</a:t>
            </a:r>
            <a:r>
              <a:rPr lang="en-US" dirty="0"/>
              <a:t>—each has a role, and victory comes only through unity. </a:t>
            </a:r>
          </a:p>
          <a:p>
            <a:r>
              <a:rPr lang="en-US" dirty="0"/>
              <a:t>Captain America may be the leader, but without Black Widow, Hulk, or Thor, the mission fails.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50025CD-650A-4265-DFEA-9B95BEF0AD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30301" r="30301"/>
          <a:stretch/>
        </p:blipFill>
        <p:spPr>
          <a:xfrm>
            <a:off x="7623175" y="-20638"/>
            <a:ext cx="4589463" cy="655478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61B754-87FA-6700-3900-C5BBE212D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EC49C-54AF-E25D-2909-1CD0CDBF40FF}"/>
              </a:ext>
            </a:extLst>
          </p:cNvPr>
          <p:cNvSpPr txBox="1"/>
          <p:nvPr/>
        </p:nvSpPr>
        <p:spPr>
          <a:xfrm>
            <a:off x="914398" y="5681422"/>
            <a:ext cx="62636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Respect every role—visible or invisible. Great things are built together.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5803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735B6-80F3-47CC-0370-FD5A0A8E4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2EC9F8-B79F-50AB-2B8C-0A627D4C4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756" y="0"/>
            <a:ext cx="6023420" cy="3538728"/>
          </a:xfrm>
        </p:spPr>
        <p:txBody>
          <a:bodyPr anchor="b">
            <a:normAutofit/>
          </a:bodyPr>
          <a:lstStyle/>
          <a:p>
            <a:r>
              <a:rPr lang="en-US" sz="3200" dirty="0"/>
              <a:t>6. </a:t>
            </a:r>
            <a:r>
              <a:rPr lang="en-IN" sz="3200" dirty="0"/>
              <a:t>Deadlines Teach Discipline</a:t>
            </a:r>
            <a:br>
              <a:rPr lang="en-US" dirty="0"/>
            </a:br>
            <a:br>
              <a:rPr lang="en-US" dirty="0"/>
            </a:br>
            <a:endParaRPr lang="en-US" sz="2000" dirty="0">
              <a:latin typeface="+mn-lt"/>
              <a:ea typeface="+mn-ea"/>
              <a:cs typeface="+mn-cs"/>
            </a:endParaRP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AE79FA0F-5632-2B15-64EB-BFD46DB57F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2103" b="2103"/>
          <a:stretch/>
        </p:blipFill>
        <p:spPr>
          <a:xfrm>
            <a:off x="-1" y="261780"/>
            <a:ext cx="5046134" cy="6596220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ADDFB-6CAA-9297-9C97-D59EC330C3C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827204" y="3255264"/>
            <a:ext cx="5449824" cy="2313432"/>
          </a:xfrm>
        </p:spPr>
        <p:txBody>
          <a:bodyPr>
            <a:normAutofit/>
          </a:bodyPr>
          <a:lstStyle/>
          <a:p>
            <a:r>
              <a:rPr lang="en-US" sz="1600" dirty="0"/>
              <a:t>“Publishing may be creative—but it’s driven by timelines.”</a:t>
            </a:r>
          </a:p>
          <a:p>
            <a:endParaRPr lang="en-US" sz="1600" dirty="0"/>
          </a:p>
          <a:p>
            <a:r>
              <a:rPr lang="en-US" sz="1600" dirty="0"/>
              <a:t>Think of </a:t>
            </a:r>
            <a:r>
              <a:rPr lang="en-US" sz="1600" b="1" dirty="0"/>
              <a:t>Captain America</a:t>
            </a:r>
            <a:r>
              <a:rPr lang="en-US" sz="1600" dirty="0"/>
              <a:t>—a symbol of discipline and duty.</a:t>
            </a:r>
          </a:p>
          <a:p>
            <a:r>
              <a:rPr lang="en-US" sz="1600" dirty="0"/>
              <a:t>While others improvise, Cap sticks to principles and timing. That’s what makes him dependable.</a:t>
            </a:r>
            <a:endParaRPr lang="en-US" sz="1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787FE5-8897-0D34-044D-315E1ADCBEF7}"/>
              </a:ext>
            </a:extLst>
          </p:cNvPr>
          <p:cNvSpPr txBox="1"/>
          <p:nvPr/>
        </p:nvSpPr>
        <p:spPr>
          <a:xfrm>
            <a:off x="5827204" y="5943600"/>
            <a:ext cx="6117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Discipline isn’t boring—it’s what turns goals into achievements.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8882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FABF4-E574-D899-C40C-7BC682414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50C3C3E-B8CE-DD92-E8A9-D19A1EB84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7. You Don’t Always Get Credit – And That’s Okay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82CF21-D4CB-D0DD-87FE-4CB8DB24400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/>
          <a:p>
            <a:r>
              <a:rPr lang="en-US" dirty="0"/>
              <a:t>“We hit publish. The page works. But nobody knows who did it—and that’s fine.”</a:t>
            </a:r>
          </a:p>
          <a:p>
            <a:endParaRPr lang="en-US" dirty="0"/>
          </a:p>
          <a:p>
            <a:r>
              <a:rPr lang="en-US" dirty="0"/>
              <a:t>Like </a:t>
            </a:r>
            <a:r>
              <a:rPr lang="en-US" b="1" dirty="0"/>
              <a:t>Black Widow</a:t>
            </a:r>
            <a:r>
              <a:rPr lang="en-US" dirty="0"/>
              <a:t>, who quietly contributes to every mission, sacrifices big, but rarely gets the spotlight.</a:t>
            </a:r>
          </a:p>
          <a:p>
            <a:endParaRPr lang="en-US" dirty="0"/>
          </a:p>
          <a:p>
            <a:r>
              <a:rPr lang="en-US" dirty="0"/>
              <a:t>She’s not the loudest Avenger—but without her, many victories wouldn’t happen.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357A80F-1F91-6564-506A-E6E0FF55A58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30308" r="30308"/>
          <a:stretch/>
        </p:blipFill>
        <p:spPr>
          <a:xfrm>
            <a:off x="7623175" y="-20638"/>
            <a:ext cx="4589463" cy="655478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54E243-E64A-A20D-3542-B6E2D05C8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79AA59-84B7-E93E-AAAB-5F423980CFAD}"/>
              </a:ext>
            </a:extLst>
          </p:cNvPr>
          <p:cNvSpPr txBox="1"/>
          <p:nvPr/>
        </p:nvSpPr>
        <p:spPr>
          <a:xfrm>
            <a:off x="914398" y="5681422"/>
            <a:ext cx="6263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Value is not always loud. Silent contribution is still contribution.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6261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4E768-7E4A-2652-A5BD-0B7D86F00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0D2A7B-F2BE-AF6F-58FB-6F7D84E21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914400"/>
            <a:ext cx="5641848" cy="5029200"/>
          </a:xfrm>
        </p:spPr>
        <p:txBody>
          <a:bodyPr anchor="ctr">
            <a:normAutofit/>
          </a:bodyPr>
          <a:lstStyle/>
          <a:p>
            <a:r>
              <a:rPr lang="en-US" dirty="0"/>
              <a:t>Bonus tips</a:t>
            </a:r>
          </a:p>
        </p:txBody>
      </p:sp>
    </p:spTree>
    <p:extLst>
      <p:ext uri="{BB962C8B-B14F-4D97-AF65-F5344CB8AC3E}">
        <p14:creationId xmlns:p14="http://schemas.microsoft.com/office/powerpoint/2010/main" val="750514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8B1BF-FC76-DDB0-6C3A-54B30958E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06F178-026B-AD88-BD8B-BAF94FE89AE3}"/>
              </a:ext>
            </a:extLst>
          </p:cNvPr>
          <p:cNvSpPr txBox="1"/>
          <p:nvPr/>
        </p:nvSpPr>
        <p:spPr>
          <a:xfrm>
            <a:off x="1874520" y="905256"/>
            <a:ext cx="7955280" cy="3416320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600" dirty="0"/>
              <a:t>“Being a content publisher is like being a behind-the-scenes Avenger. </a:t>
            </a:r>
          </a:p>
          <a:p>
            <a:r>
              <a:rPr lang="en-US" sz="3600" dirty="0"/>
              <a:t>You don’t fly. You don’t throw hammers. But you make sure the mission succeeds—one task, one detail, one deadline at a time.”</a:t>
            </a:r>
            <a:endParaRPr lang="en-IN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35C098-879E-FC2F-EE2F-68DB24D3553A}"/>
              </a:ext>
            </a:extLst>
          </p:cNvPr>
          <p:cNvSpPr txBox="1"/>
          <p:nvPr/>
        </p:nvSpPr>
        <p:spPr>
          <a:xfrm>
            <a:off x="2980944" y="5879804"/>
            <a:ext cx="6940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“Not all heroes wear capes, suits—some wear headphones, fix line breaks, and publish pages at 11:59 PM.”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2902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DC0028-4150-0F89-E59C-F563C67F6C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6DCC38C-603B-CCD0-2914-0BBCD4F4F7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55814" y="4940189"/>
            <a:ext cx="3867912" cy="1801368"/>
          </a:xfrm>
        </p:spPr>
        <p:txBody>
          <a:bodyPr anchor="ctr"/>
          <a:lstStyle/>
          <a:p>
            <a:r>
              <a:rPr lang="en-US" dirty="0"/>
              <a:t>Presented by - Jogendra </a:t>
            </a:r>
            <a:r>
              <a:rPr lang="en-US" dirty="0" err="1"/>
              <a:t>PAl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444CBC-8670-4C6D-4AEE-0FBA45F1EEFF}"/>
              </a:ext>
            </a:extLst>
          </p:cNvPr>
          <p:cNvSpPr txBox="1"/>
          <p:nvPr/>
        </p:nvSpPr>
        <p:spPr>
          <a:xfrm>
            <a:off x="7655814" y="5943600"/>
            <a:ext cx="4432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You can download the presentation from our official website.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B38FF8-337A-C3F4-EEE9-4A5B742FABAC}"/>
              </a:ext>
            </a:extLst>
          </p:cNvPr>
          <p:cNvSpPr txBox="1"/>
          <p:nvPr/>
        </p:nvSpPr>
        <p:spPr>
          <a:xfrm>
            <a:off x="9020937" y="6372225"/>
            <a:ext cx="217093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accent1">
                    <a:lumMod val="9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</a:t>
            </a:r>
            <a:endParaRPr lang="en-IN" dirty="0">
              <a:solidFill>
                <a:schemeClr val="accent1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e1418a7-dde9-4d81-a934-a9c4fa2ff479}" enabled="1" method="Standard" siteId="{7df9352f-c5eb-4007-a723-44c078605c7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{316A3C92-F9CF-4769-B55D-98A5EC213E3D}tf11964407_win32</Template>
  <TotalTime>62</TotalTime>
  <Words>695</Words>
  <Application>Microsoft Office PowerPoint</Application>
  <PresentationFormat>Widescreen</PresentationFormat>
  <Paragraphs>80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Courier New</vt:lpstr>
      <vt:lpstr>Gill Sans Nova Light</vt:lpstr>
      <vt:lpstr>Sagona Book</vt:lpstr>
      <vt:lpstr>Wingdings</vt:lpstr>
      <vt:lpstr>Custom</vt:lpstr>
      <vt:lpstr>What I Learned About Life from Being a Content Publisher for  10 Years</vt:lpstr>
      <vt:lpstr>agenda</vt:lpstr>
      <vt:lpstr>When I started as a content publisher, I thought my job was just to push text and images online. 10 years later, I realize—it taught me patience, clarity, teamwork, and even humility.</vt:lpstr>
      <vt:lpstr>Life lessons</vt:lpstr>
      <vt:lpstr>1. Attention to Detail is a Superpower</vt:lpstr>
      <vt:lpstr>2. Change is the Only Constant  </vt:lpstr>
      <vt:lpstr>3. Perfection is a Myth – Go Live Anyway</vt:lpstr>
      <vt:lpstr>4. Feedback is Not a Personal Attack  </vt:lpstr>
      <vt:lpstr>5. Teamwork Makes Everything Possible</vt:lpstr>
      <vt:lpstr>6. Deadlines Teach Discipline  </vt:lpstr>
      <vt:lpstr>7. You Don’t Always Get Credit – And That’s Okay</vt:lpstr>
      <vt:lpstr>Bonus tips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Jogendra Dudhnath Pal</dc:creator>
  <cp:lastModifiedBy>Jogendra Dudhnath Pal</cp:lastModifiedBy>
  <cp:revision>4</cp:revision>
  <dcterms:created xsi:type="dcterms:W3CDTF">2025-07-30T04:28:21Z</dcterms:created>
  <dcterms:modified xsi:type="dcterms:W3CDTF">2025-07-30T05:32:23Z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  <property fmtid="{D5CDD505-2E9C-101B-9397-08002B2CF9AE}" pid="4" name="ClassificationContentMarkingFooterLocations">
    <vt:lpwstr>Custom:9</vt:lpwstr>
  </property>
  <property fmtid="{D5CDD505-2E9C-101B-9397-08002B2CF9AE}" pid="5" name="ClassificationContentMarkingFooterText">
    <vt:lpwstr>Enphase Confidential</vt:lpwstr>
  </property>
</Properties>
</file>